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732" r:id="rId2"/>
    <p:sldId id="733" r:id="rId3"/>
    <p:sldId id="734" r:id="rId4"/>
    <p:sldId id="7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 snapToGrid="0">
      <p:cViewPr varScale="1">
        <p:scale>
          <a:sx n="84" d="100"/>
          <a:sy n="84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2-18T01:24:37.031" v="72" actId="20577"/>
      <pc:docMkLst>
        <pc:docMk/>
      </pc:docMkLst>
      <pc:sldChg chg="modSp mod">
        <pc:chgData name="贵申 王" userId="201fba2491c5f930" providerId="LiveId" clId="{DCE2E79A-FA80-4B3F-A3B4-A0C24C0A3357}" dt="2026-02-18T01:24:37.031" v="72" actId="20577"/>
        <pc:sldMkLst>
          <pc:docMk/>
          <pc:sldMk cId="0" sldId="732"/>
        </pc:sldMkLst>
        <pc:spChg chg="mod">
          <ac:chgData name="贵申 王" userId="201fba2491c5f930" providerId="LiveId" clId="{DCE2E79A-FA80-4B3F-A3B4-A0C24C0A3357}" dt="2026-02-18T01:20:49.602" v="30" actId="20577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DCE2E79A-FA80-4B3F-A3B4-A0C24C0A3357}" dt="2026-02-18T01:24:37.031" v="72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del">
        <pc:chgData name="贵申 王" userId="201fba2491c5f930" providerId="LiveId" clId="{DCE2E79A-FA80-4B3F-A3B4-A0C24C0A3357}" dt="2026-02-17T21:12:25.914" v="6" actId="47"/>
        <pc:sldMkLst>
          <pc:docMk/>
          <pc:sldMk cId="2719664091" sldId="733"/>
        </pc:sldMkLst>
      </pc:sldChg>
      <pc:sldChg chg="modSp add mod">
        <pc:chgData name="贵申 王" userId="201fba2491c5f930" providerId="LiveId" clId="{DCE2E79A-FA80-4B3F-A3B4-A0C24C0A3357}" dt="2026-02-18T01:23:39.190" v="62" actId="20577"/>
        <pc:sldMkLst>
          <pc:docMk/>
          <pc:sldMk cId="3452160081" sldId="733"/>
        </pc:sldMkLst>
        <pc:spChg chg="mod">
          <ac:chgData name="贵申 王" userId="201fba2491c5f930" providerId="LiveId" clId="{DCE2E79A-FA80-4B3F-A3B4-A0C24C0A3357}" dt="2026-02-18T01:21:07.110" v="35" actId="20577"/>
          <ac:spMkLst>
            <pc:docMk/>
            <pc:sldMk cId="3452160081" sldId="733"/>
            <ac:spMk id="53250" creationId="{2EE363F7-CB70-CB66-2045-D73DDB282666}"/>
          </ac:spMkLst>
        </pc:spChg>
        <pc:spChg chg="mod">
          <ac:chgData name="贵申 王" userId="201fba2491c5f930" providerId="LiveId" clId="{DCE2E79A-FA80-4B3F-A3B4-A0C24C0A3357}" dt="2026-02-18T01:23:39.190" v="62" actId="20577"/>
          <ac:spMkLst>
            <pc:docMk/>
            <pc:sldMk cId="3452160081" sldId="733"/>
            <ac:spMk id="53251" creationId="{21233FDE-910E-84F3-A84A-905F86B1A0FC}"/>
          </ac:spMkLst>
        </pc:spChg>
      </pc:sldChg>
      <pc:sldChg chg="modSp add mod">
        <pc:chgData name="贵申 王" userId="201fba2491c5f930" providerId="LiveId" clId="{DCE2E79A-FA80-4B3F-A3B4-A0C24C0A3357}" dt="2026-02-18T01:23:47.209" v="63" actId="20577"/>
        <pc:sldMkLst>
          <pc:docMk/>
          <pc:sldMk cId="3827364423" sldId="734"/>
        </pc:sldMkLst>
        <pc:spChg chg="mod">
          <ac:chgData name="贵申 王" userId="201fba2491c5f930" providerId="LiveId" clId="{DCE2E79A-FA80-4B3F-A3B4-A0C24C0A3357}" dt="2026-02-18T01:21:32" v="41" actId="20577"/>
          <ac:spMkLst>
            <pc:docMk/>
            <pc:sldMk cId="3827364423" sldId="734"/>
            <ac:spMk id="53250" creationId="{BF8D7B1B-001B-B2D7-216C-687940619728}"/>
          </ac:spMkLst>
        </pc:spChg>
        <pc:spChg chg="mod">
          <ac:chgData name="贵申 王" userId="201fba2491c5f930" providerId="LiveId" clId="{DCE2E79A-FA80-4B3F-A3B4-A0C24C0A3357}" dt="2026-02-18T01:23:47.209" v="63" actId="20577"/>
          <ac:spMkLst>
            <pc:docMk/>
            <pc:sldMk cId="3827364423" sldId="734"/>
            <ac:spMk id="53251" creationId="{A3DBCA0C-7154-52B1-9B47-31772764E914}"/>
          </ac:spMkLst>
        </pc:spChg>
      </pc:sldChg>
      <pc:sldChg chg="modSp del mod">
        <pc:chgData name="贵申 王" userId="201fba2491c5f930" providerId="LiveId" clId="{DCE2E79A-FA80-4B3F-A3B4-A0C24C0A3357}" dt="2026-02-17T21:12:26.519" v="7" actId="47"/>
        <pc:sldMkLst>
          <pc:docMk/>
          <pc:sldMk cId="3977080572" sldId="734"/>
        </pc:sldMkLst>
      </pc:sldChg>
      <pc:sldChg chg="modSp add mod">
        <pc:chgData name="贵申 王" userId="201fba2491c5f930" providerId="LiveId" clId="{DCE2E79A-FA80-4B3F-A3B4-A0C24C0A3357}" dt="2026-02-18T01:24:20.296" v="70" actId="20577"/>
        <pc:sldMkLst>
          <pc:docMk/>
          <pc:sldMk cId="3670716649" sldId="735"/>
        </pc:sldMkLst>
        <pc:spChg chg="mod">
          <ac:chgData name="贵申 王" userId="201fba2491c5f930" providerId="LiveId" clId="{DCE2E79A-FA80-4B3F-A3B4-A0C24C0A3357}" dt="2026-02-18T01:21:49.424" v="46" actId="20577"/>
          <ac:spMkLst>
            <pc:docMk/>
            <pc:sldMk cId="3670716649" sldId="735"/>
            <ac:spMk id="53250" creationId="{8804342D-85CA-49BB-774E-7B9050D6FF67}"/>
          </ac:spMkLst>
        </pc:spChg>
        <pc:spChg chg="mod">
          <ac:chgData name="贵申 王" userId="201fba2491c5f930" providerId="LiveId" clId="{DCE2E79A-FA80-4B3F-A3B4-A0C24C0A3357}" dt="2026-02-18T01:24:20.296" v="70" actId="20577"/>
          <ac:spMkLst>
            <pc:docMk/>
            <pc:sldMk cId="3670716649" sldId="735"/>
            <ac:spMk id="53251" creationId="{3D02C493-E112-0F33-09C3-B5665277ECE3}"/>
          </ac:spMkLst>
        </pc:spChg>
      </pc:sldChg>
      <pc:sldChg chg="del">
        <pc:chgData name="贵申 王" userId="201fba2491c5f930" providerId="LiveId" clId="{DCE2E79A-FA80-4B3F-A3B4-A0C24C0A3357}" dt="2026-02-17T21:12:26.999" v="8" actId="47"/>
        <pc:sldMkLst>
          <pc:docMk/>
          <pc:sldMk cId="4275571536" sldId="735"/>
        </pc:sldMkLst>
      </pc:sldChg>
      <pc:sldChg chg="modSp del mod">
        <pc:chgData name="贵申 王" userId="201fba2491c5f930" providerId="LiveId" clId="{DCE2E79A-FA80-4B3F-A3B4-A0C24C0A3357}" dt="2026-02-17T21:12:27.545" v="9" actId="47"/>
        <pc:sldMkLst>
          <pc:docMk/>
          <pc:sldMk cId="3773058314" sldId="736"/>
        </pc:sldMkLst>
      </pc:sldChg>
      <pc:sldChg chg="del">
        <pc:chgData name="贵申 王" userId="201fba2491c5f930" providerId="LiveId" clId="{DCE2E79A-FA80-4B3F-A3B4-A0C24C0A3357}" dt="2026-02-17T21:12:28.043" v="10" actId="47"/>
        <pc:sldMkLst>
          <pc:docMk/>
          <pc:sldMk cId="2875480127" sldId="7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34952-A58A-434A-934C-52ADF0E5F38B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BFE98-3C26-4CDE-9A2E-16A16B4FD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D07D74C-F240-022E-7E0A-6F69CF33A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05B68E8-3A98-A347-54E5-E57D52C2B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7A6C58-715A-577F-56FE-F09A9AA8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DA433-4E4E-3148-E343-49F9DEE29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25ACCC8A-A88E-EB2D-7627-E4858F410F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2CE2CE22-C5A7-77F4-0376-B123F6C655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5E4891F-7F0A-3931-63D3-A0DF9E1D40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064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A9FE9-9AA4-611C-5695-D9B451FBF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DBC37FF2-CCF1-2398-D3D1-4EE1FDF594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B7A27A17-21FC-C553-5A65-03E5E06929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64CC7A6-4890-201B-B169-09087F219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807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F5163-8C97-128A-5235-195E72C11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5976A45E-867C-5BA4-9574-613D71C697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DB99B0-A968-4C85-9411-E2AE8AC6DAB6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DAFE953-7B6A-B640-415F-8B0050C3E2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8C220CF-32F2-E920-3F9B-69A72F7934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6002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83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8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5DABCB8-CB7D-EC96-7CAF-4B24ED401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187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旧年过去，新岁初临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Dies Now the Old, the Year Is New 1/4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0BACF2-A65A-B686-2DC2-7261AB839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旧年过去，新岁初临，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四时来复，除旧更新，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上帝宏恩，与年俱进，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广大渊深。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Dies now the old, the year is new,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Seasons revolve, old to renew,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God’s bounteous grace, so deep and wide, 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follows me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B23D5-3429-683E-C88F-50BC9E901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EE363F7-CB70-CB66-2045-D73DDB282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187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旧年过去，新岁初临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Dies Now the Old, the Year Is New 2/4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21233FDE-910E-84F3-A84A-905F86B1A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除去旧习，振起精神，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荡涤污恶，作主子民，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昔日仇人，今为友朋，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品德日新。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Old ways cast off, with spirit free,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Washed from sin’s stain, God’s child to be,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Foe turned to friend, 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my life made new continually.</a:t>
            </a:r>
          </a:p>
        </p:txBody>
      </p:sp>
    </p:spTree>
    <p:extLst>
      <p:ext uri="{BB962C8B-B14F-4D97-AF65-F5344CB8AC3E}">
        <p14:creationId xmlns:p14="http://schemas.microsoft.com/office/powerpoint/2010/main" val="345216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567AF-8B74-AB02-97C9-68AD972ED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F8D7B1B-001B-B2D7-216C-687940619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187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旧年过去，新岁初临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Dies Now the Old, the Year Is New 3/4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3DBCA0C-7154-52B1-9B47-31772764E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往年工作，苟且因循，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今年工作，必敬必勤，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做主事工，赖主导引，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努力前行。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Past years reveal indifference sore,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This year must glow with zeal and awe,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Working for God, my strength in Him,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Walking before.</a:t>
            </a:r>
          </a:p>
        </p:txBody>
      </p:sp>
    </p:spTree>
    <p:extLst>
      <p:ext uri="{BB962C8B-B14F-4D97-AF65-F5344CB8AC3E}">
        <p14:creationId xmlns:p14="http://schemas.microsoft.com/office/powerpoint/2010/main" val="3827364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14FA5-D18D-9C66-9175-BE48E980F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8804342D-85CA-49BB-774E-7B9050D6F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05174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187 </a:t>
            </a: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旧年过去，新岁初临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Dies Now the Old, the Year Is New 4/4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3D02C493-E112-0F33-09C3-B5665277E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370" y="1916430"/>
            <a:ext cx="10081260" cy="431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身灵蒙恩，生命维新，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主旨完成，天国降临，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行将承受新天新地，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希望日新。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Grace fills my heart with life anew,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God’s will be done, His reign come true -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New heaven and earth I long to see,</a:t>
            </a:r>
          </a:p>
          <a:p>
            <a:pPr algn="ctr">
              <a:buSzPct val="85000"/>
            </a:pPr>
            <a:r>
              <a:rPr lang="en-US" altLang="en-US" sz="2800" dirty="0">
                <a:latin typeface="Times New Roman" panose="02020603050405020304" pitchFamily="18" charset="0"/>
              </a:rPr>
              <a:t>Hope ever new.</a:t>
            </a:r>
          </a:p>
        </p:txBody>
      </p:sp>
    </p:spTree>
    <p:extLst>
      <p:ext uri="{BB962C8B-B14F-4D97-AF65-F5344CB8AC3E}">
        <p14:creationId xmlns:p14="http://schemas.microsoft.com/office/powerpoint/2010/main" val="3670716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</TotalTime>
  <Words>341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2023-09-04T01:20:05Z</dcterms:created>
  <dcterms:modified xsi:type="dcterms:W3CDTF">2026-02-18T01:24:43Z</dcterms:modified>
</cp:coreProperties>
</file>